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2"/>
  </p:notesMasterIdLst>
  <p:sldIdLst>
    <p:sldId id="256" r:id="rId2"/>
    <p:sldId id="266" r:id="rId3"/>
    <p:sldId id="267" r:id="rId4"/>
    <p:sldId id="268" r:id="rId5"/>
    <p:sldId id="269" r:id="rId6"/>
    <p:sldId id="270" r:id="rId7"/>
    <p:sldId id="271" r:id="rId8"/>
    <p:sldId id="275" r:id="rId9"/>
    <p:sldId id="276"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66" d="100"/>
          <a:sy n="66" d="100"/>
        </p:scale>
        <p:origin x="-2304" y="-10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5C2BF-BDC3-4895-8BE6-69B42EFD61DD}" type="datetimeFigureOut">
              <a:rPr lang="en-GB" smtClean="0"/>
              <a:t>01/05/2014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D009F-FEAF-4B12-B1D6-6BED6AED0695}" type="slidenum">
              <a:rPr lang="en-GB" smtClean="0"/>
              <a:t>‹#›</a:t>
            </a:fld>
            <a:endParaRPr lang="en-GB"/>
          </a:p>
        </p:txBody>
      </p:sp>
    </p:spTree>
    <p:extLst>
      <p:ext uri="{BB962C8B-B14F-4D97-AF65-F5344CB8AC3E}">
        <p14:creationId xmlns:p14="http://schemas.microsoft.com/office/powerpoint/2010/main" val="148539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10 slides in all, 5 on the project management, followed by 5 technical.</a:t>
            </a:r>
            <a:endParaRPr lang="en-GB" dirty="0"/>
          </a:p>
        </p:txBody>
      </p:sp>
      <p:sp>
        <p:nvSpPr>
          <p:cNvPr id="4" name="Slide Number Placeholder 3"/>
          <p:cNvSpPr>
            <a:spLocks noGrp="1"/>
          </p:cNvSpPr>
          <p:nvPr>
            <p:ph type="sldNum" sz="quarter" idx="10"/>
          </p:nvPr>
        </p:nvSpPr>
        <p:spPr/>
        <p:txBody>
          <a:bodyPr/>
          <a:lstStyle/>
          <a:p>
            <a:fld id="{5C5D009F-FEAF-4B12-B1D6-6BED6AED0695}" type="slidenum">
              <a:rPr lang="en-GB" smtClean="0"/>
              <a:t>1</a:t>
            </a:fld>
            <a:endParaRPr lang="en-GB"/>
          </a:p>
        </p:txBody>
      </p:sp>
    </p:spTree>
    <p:extLst>
      <p:ext uri="{BB962C8B-B14F-4D97-AF65-F5344CB8AC3E}">
        <p14:creationId xmlns:p14="http://schemas.microsoft.com/office/powerpoint/2010/main" val="280826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10</a:t>
            </a:fld>
            <a:endParaRPr lang="en-GB"/>
          </a:p>
        </p:txBody>
      </p:sp>
    </p:spTree>
    <p:extLst>
      <p:ext uri="{BB962C8B-B14F-4D97-AF65-F5344CB8AC3E}">
        <p14:creationId xmlns:p14="http://schemas.microsoft.com/office/powerpoint/2010/main" val="302798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2</a:t>
            </a:fld>
            <a:endParaRPr lang="en-GB"/>
          </a:p>
        </p:txBody>
      </p:sp>
    </p:spTree>
    <p:extLst>
      <p:ext uri="{BB962C8B-B14F-4D97-AF65-F5344CB8AC3E}">
        <p14:creationId xmlns:p14="http://schemas.microsoft.com/office/powerpoint/2010/main" val="867978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3</a:t>
            </a:fld>
            <a:endParaRPr lang="en-GB"/>
          </a:p>
        </p:txBody>
      </p:sp>
    </p:spTree>
    <p:extLst>
      <p:ext uri="{BB962C8B-B14F-4D97-AF65-F5344CB8AC3E}">
        <p14:creationId xmlns:p14="http://schemas.microsoft.com/office/powerpoint/2010/main" val="373638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4</a:t>
            </a:fld>
            <a:endParaRPr lang="en-GB"/>
          </a:p>
        </p:txBody>
      </p:sp>
    </p:spTree>
    <p:extLst>
      <p:ext uri="{BB962C8B-B14F-4D97-AF65-F5344CB8AC3E}">
        <p14:creationId xmlns:p14="http://schemas.microsoft.com/office/powerpoint/2010/main" val="2230026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5</a:t>
            </a:fld>
            <a:endParaRPr lang="en-GB"/>
          </a:p>
        </p:txBody>
      </p:sp>
    </p:spTree>
    <p:extLst>
      <p:ext uri="{BB962C8B-B14F-4D97-AF65-F5344CB8AC3E}">
        <p14:creationId xmlns:p14="http://schemas.microsoft.com/office/powerpoint/2010/main" val="413252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6</a:t>
            </a:fld>
            <a:endParaRPr lang="en-GB"/>
          </a:p>
        </p:txBody>
      </p:sp>
    </p:spTree>
    <p:extLst>
      <p:ext uri="{BB962C8B-B14F-4D97-AF65-F5344CB8AC3E}">
        <p14:creationId xmlns:p14="http://schemas.microsoft.com/office/powerpoint/2010/main" val="1979078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7</a:t>
            </a:fld>
            <a:endParaRPr lang="en-GB"/>
          </a:p>
        </p:txBody>
      </p:sp>
    </p:spTree>
    <p:extLst>
      <p:ext uri="{BB962C8B-B14F-4D97-AF65-F5344CB8AC3E}">
        <p14:creationId xmlns:p14="http://schemas.microsoft.com/office/powerpoint/2010/main" val="188407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8</a:t>
            </a:fld>
            <a:endParaRPr lang="en-GB"/>
          </a:p>
        </p:txBody>
      </p:sp>
    </p:spTree>
    <p:extLst>
      <p:ext uri="{BB962C8B-B14F-4D97-AF65-F5344CB8AC3E}">
        <p14:creationId xmlns:p14="http://schemas.microsoft.com/office/powerpoint/2010/main" val="2999044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5D009F-FEAF-4B12-B1D6-6BED6AED0695}" type="slidenum">
              <a:rPr lang="en-GB" smtClean="0"/>
              <a:t>9</a:t>
            </a:fld>
            <a:endParaRPr lang="en-GB"/>
          </a:p>
        </p:txBody>
      </p:sp>
    </p:spTree>
    <p:extLst>
      <p:ext uri="{BB962C8B-B14F-4D97-AF65-F5344CB8AC3E}">
        <p14:creationId xmlns:p14="http://schemas.microsoft.com/office/powerpoint/2010/main" val="299904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F70775-0AE5-44E5-88EF-2D9102DE9AAA}" type="datetime1">
              <a:rPr lang="en-GB" smtClean="0"/>
              <a:t>01/05/2014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88738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282429-3B4E-49C6-A03B-711C67618B42}" type="datetime1">
              <a:rPr lang="en-GB" smtClean="0"/>
              <a:t>01/05/2014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29124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48E5654-1D9D-4AF5-AD21-280BD4B135EE}" type="datetime1">
              <a:rPr lang="en-GB" smtClean="0"/>
              <a:t>01/05/2014</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196171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58E698-DA8C-4C1A-97B1-92C126D4387A}" type="datetime1">
              <a:rPr lang="en-GB" smtClean="0"/>
              <a:t>01/05/2014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77138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5BC7A1A-9BC1-41FA-824C-C21D26F81373}" type="datetime1">
              <a:rPr lang="en-GB" smtClean="0"/>
              <a:t>01/05/2014</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9F609E3-EDD8-4F62-B915-11BB29260EA5}" type="slidenum">
              <a:rPr lang="en-GB" smtClean="0"/>
              <a:t>‹#›</a:t>
            </a:fld>
            <a:endParaRPr lang="en-GB"/>
          </a:p>
        </p:txBody>
      </p:sp>
    </p:spTree>
    <p:extLst>
      <p:ext uri="{BB962C8B-B14F-4D97-AF65-F5344CB8AC3E}">
        <p14:creationId xmlns:p14="http://schemas.microsoft.com/office/powerpoint/2010/main" val="38190529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F70870-8EA5-405E-9C97-04A7C068560A}" type="datetime1">
              <a:rPr lang="en-GB" smtClean="0"/>
              <a:t>01/05/2014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46190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BA96986-2A27-4CF1-80F1-0323DE69C809}" type="datetime1">
              <a:rPr lang="en-GB" smtClean="0"/>
              <a:t>01/05/2014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47598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118F44-88F3-4B32-A3AE-013DDB20C9CF}" type="datetime1">
              <a:rPr lang="en-GB" smtClean="0"/>
              <a:t>01/05/2014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73641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BFD98-D36C-46B9-B37F-9F06C0CB3F4F}" type="datetime1">
              <a:rPr lang="en-GB" smtClean="0"/>
              <a:t>01/05/2014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08830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FCED11-062A-4274-8E13-7EC9BD0C577A}" type="datetime1">
              <a:rPr lang="en-GB" smtClean="0"/>
              <a:t>01/05/2014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99091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C7965-EEA4-4C72-9FDC-F5A17AA1AC1A}" type="datetime1">
              <a:rPr lang="en-GB" smtClean="0"/>
              <a:t>01/05/2014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F609E3-EDD8-4F62-B915-11BB29260EA5}" type="slidenum">
              <a:rPr lang="en-GB" smtClean="0"/>
              <a:t>‹#›</a:t>
            </a:fld>
            <a:endParaRPr lang="en-GB"/>
          </a:p>
        </p:txBody>
      </p:sp>
    </p:spTree>
    <p:extLst>
      <p:ext uri="{BB962C8B-B14F-4D97-AF65-F5344CB8AC3E}">
        <p14:creationId xmlns:p14="http://schemas.microsoft.com/office/powerpoint/2010/main" val="382962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F5731F2-DE69-4455-B1A8-23DF073CC2E0}" type="datetime1">
              <a:rPr lang="en-GB" smtClean="0"/>
              <a:t>01/05/2014</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F9F609E3-EDD8-4F62-B915-11BB29260EA5}" type="slidenum">
              <a:rPr lang="en-GB" smtClean="0"/>
              <a:t>‹#›</a:t>
            </a:fld>
            <a:endParaRPr lang="en-GB"/>
          </a:p>
        </p:txBody>
      </p:sp>
    </p:spTree>
    <p:extLst>
      <p:ext uri="{BB962C8B-B14F-4D97-AF65-F5344CB8AC3E}">
        <p14:creationId xmlns:p14="http://schemas.microsoft.com/office/powerpoint/2010/main" val="228936952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Beach habitat simulator</a:t>
            </a:r>
            <a:endParaRPr lang="en-GB" dirty="0"/>
          </a:p>
        </p:txBody>
      </p:sp>
      <p:sp>
        <p:nvSpPr>
          <p:cNvPr id="3" name="Subtitle 2"/>
          <p:cNvSpPr>
            <a:spLocks noGrp="1"/>
          </p:cNvSpPr>
          <p:nvPr>
            <p:ph type="subTitle" idx="1"/>
          </p:nvPr>
        </p:nvSpPr>
        <p:spPr/>
        <p:txBody>
          <a:bodyPr>
            <a:normAutofit/>
          </a:bodyPr>
          <a:lstStyle/>
          <a:p>
            <a:r>
              <a:rPr lang="en-GB" dirty="0" smtClean="0"/>
              <a:t>By</a:t>
            </a:r>
          </a:p>
          <a:p>
            <a:r>
              <a:rPr lang="en-GB" dirty="0"/>
              <a:t>GC3</a:t>
            </a:r>
          </a:p>
          <a:p>
            <a:endParaRPr lang="en-GB" dirty="0"/>
          </a:p>
        </p:txBody>
      </p:sp>
      <p:sp>
        <p:nvSpPr>
          <p:cNvPr id="4" name="Footer Placeholder 3"/>
          <p:cNvSpPr>
            <a:spLocks noGrp="1"/>
          </p:cNvSpPr>
          <p:nvPr>
            <p:ph type="ftr" sz="quarter" idx="11"/>
          </p:nvPr>
        </p:nvSpPr>
        <p:spPr>
          <a:xfrm>
            <a:off x="2572412" y="6634723"/>
            <a:ext cx="7047176" cy="223277"/>
          </a:xfrm>
        </p:spPr>
        <p:txBody>
          <a:bodyPr/>
          <a:lstStyle/>
          <a:p>
            <a:r>
              <a:rPr lang="en-GB" dirty="0" smtClean="0"/>
              <a:t>Adam </a:t>
            </a:r>
            <a:r>
              <a:rPr lang="en-GB" dirty="0"/>
              <a:t>Bowes 10237560	Thomas Fisher </a:t>
            </a:r>
            <a:r>
              <a:rPr lang="en-GB" dirty="0" smtClean="0"/>
              <a:t>12266105	Darryl </a:t>
            </a:r>
            <a:r>
              <a:rPr lang="en-GB" dirty="0"/>
              <a:t>Pearson </a:t>
            </a:r>
            <a:r>
              <a:rPr lang="en-GB" dirty="0" smtClean="0"/>
              <a:t>11207513	Joshua </a:t>
            </a:r>
            <a:r>
              <a:rPr lang="en-GB" dirty="0"/>
              <a:t>Graves 12281943</a:t>
            </a:r>
          </a:p>
          <a:p>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1</a:t>
            </a:fld>
            <a:endParaRPr lang="en-GB"/>
          </a:p>
        </p:txBody>
      </p:sp>
    </p:spTree>
    <p:extLst>
      <p:ext uri="{BB962C8B-B14F-4D97-AF65-F5344CB8AC3E}">
        <p14:creationId xmlns:p14="http://schemas.microsoft.com/office/powerpoint/2010/main" val="3652865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a:t>
            </a:r>
            <a:endParaRPr lang="en-GB" dirty="0"/>
          </a:p>
        </p:txBody>
      </p:sp>
      <p:sp>
        <p:nvSpPr>
          <p:cNvPr id="3" name="Content Placeholder 2"/>
          <p:cNvSpPr>
            <a:spLocks noGrp="1"/>
          </p:cNvSpPr>
          <p:nvPr>
            <p:ph idx="1"/>
          </p:nvPr>
        </p:nvSpPr>
        <p:spPr>
          <a:xfrm>
            <a:off x="1202919" y="2011680"/>
            <a:ext cx="6300967" cy="4206240"/>
          </a:xfrm>
        </p:spPr>
        <p:txBody>
          <a:bodyPr/>
          <a:lstStyle/>
          <a:p>
            <a:r>
              <a:rPr lang="en-GB" dirty="0" smtClean="0"/>
              <a:t>To ensure that the game met the original requirements the game was played by a group of individuals during a play testing session, they were asked what they thought of the message and if they had found any bugs.</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10</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3157" r="73730" b="33333"/>
          <a:stretch/>
        </p:blipFill>
        <p:spPr bwMode="auto">
          <a:xfrm>
            <a:off x="7750629" y="2805444"/>
            <a:ext cx="4151087" cy="297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817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management</a:t>
            </a:r>
          </a:p>
        </p:txBody>
      </p:sp>
      <p:sp>
        <p:nvSpPr>
          <p:cNvPr id="3" name="Content Placeholder 2"/>
          <p:cNvSpPr>
            <a:spLocks noGrp="1"/>
          </p:cNvSpPr>
          <p:nvPr>
            <p:ph idx="1"/>
          </p:nvPr>
        </p:nvSpPr>
        <p:spPr>
          <a:xfrm>
            <a:off x="1202919" y="2011680"/>
            <a:ext cx="3450723" cy="4206240"/>
          </a:xfrm>
        </p:spPr>
        <p:txBody>
          <a:bodyPr/>
          <a:lstStyle/>
          <a:p>
            <a:endParaRPr lang="en-GB" dirty="0"/>
          </a:p>
          <a:p>
            <a:r>
              <a:rPr lang="en-GB" dirty="0" smtClean="0"/>
              <a:t>Microsoft </a:t>
            </a:r>
            <a:r>
              <a:rPr lang="en-GB" dirty="0" smtClean="0"/>
              <a:t>project Gantt chart</a:t>
            </a:r>
            <a:endParaRPr lang="en-GB" dirty="0" smtClean="0"/>
          </a:p>
          <a:p>
            <a:pPr marL="0" indent="0">
              <a:buNone/>
            </a:pPr>
            <a:endParaRPr lang="en-GB" dirty="0" smtClean="0"/>
          </a:p>
          <a:p>
            <a:pPr marL="0" indent="0">
              <a:buNone/>
            </a:pPr>
            <a:r>
              <a:rPr lang="en-GB" dirty="0" smtClean="0"/>
              <a:t>This is the Gantt chart used to track the project and to ensure everyone knew what to do.</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2</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893" t="22381" r="21518" b="33333"/>
          <a:stretch/>
        </p:blipFill>
        <p:spPr bwMode="auto">
          <a:xfrm>
            <a:off x="4653642" y="2467590"/>
            <a:ext cx="7200900" cy="311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116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management</a:t>
            </a:r>
          </a:p>
        </p:txBody>
      </p:sp>
      <p:sp>
        <p:nvSpPr>
          <p:cNvPr id="3" name="Content Placeholder 2"/>
          <p:cNvSpPr>
            <a:spLocks noGrp="1"/>
          </p:cNvSpPr>
          <p:nvPr>
            <p:ph idx="1"/>
          </p:nvPr>
        </p:nvSpPr>
        <p:spPr>
          <a:xfrm>
            <a:off x="1202919" y="2011680"/>
            <a:ext cx="3417820" cy="4206240"/>
          </a:xfrm>
        </p:spPr>
        <p:txBody>
          <a:bodyPr/>
          <a:lstStyle/>
          <a:p>
            <a:r>
              <a:rPr lang="en-GB" dirty="0" smtClean="0"/>
              <a:t>Microsoft project</a:t>
            </a:r>
          </a:p>
          <a:p>
            <a:endParaRPr lang="en-GB" dirty="0"/>
          </a:p>
          <a:p>
            <a:r>
              <a:rPr lang="en-GB" dirty="0" smtClean="0"/>
              <a:t>Throughout</a:t>
            </a:r>
            <a:r>
              <a:rPr lang="en-GB" dirty="0" smtClean="0"/>
              <a:t> the project it became apparent that the timeframes that were set were based on misinformation, so the team moved onto using Facebook as this allowed the team to easily communicate</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3</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982" t="31270" r="21964" b="26508"/>
          <a:stretch/>
        </p:blipFill>
        <p:spPr bwMode="auto">
          <a:xfrm>
            <a:off x="4620739" y="2792186"/>
            <a:ext cx="7217474" cy="300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55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management</a:t>
            </a:r>
          </a:p>
        </p:txBody>
      </p:sp>
      <p:sp>
        <p:nvSpPr>
          <p:cNvPr id="3" name="Content Placeholder 2"/>
          <p:cNvSpPr>
            <a:spLocks noGrp="1"/>
          </p:cNvSpPr>
          <p:nvPr>
            <p:ph idx="1"/>
          </p:nvPr>
        </p:nvSpPr>
        <p:spPr>
          <a:xfrm>
            <a:off x="1202919" y="2011680"/>
            <a:ext cx="5704065" cy="4206240"/>
          </a:xfrm>
        </p:spPr>
        <p:txBody>
          <a:bodyPr/>
          <a:lstStyle/>
          <a:p>
            <a:r>
              <a:rPr lang="en-GB" dirty="0" smtClean="0"/>
              <a:t>Moving on to Facebook allowed the team to manage its self more effectively</a:t>
            </a:r>
            <a:r>
              <a:rPr lang="en-GB" dirty="0" smtClean="0"/>
              <a:t>.</a:t>
            </a:r>
          </a:p>
          <a:p>
            <a:r>
              <a:rPr lang="en-GB" dirty="0" smtClean="0"/>
              <a:t>Facebook allowed the team to delegate tasks to people who would be better suited to them and confront emerging issues.</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4</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661" t="11746" r="45982" b="52064"/>
          <a:stretch/>
        </p:blipFill>
        <p:spPr bwMode="auto">
          <a:xfrm>
            <a:off x="6906984" y="2204356"/>
            <a:ext cx="4637315" cy="372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27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management</a:t>
            </a:r>
          </a:p>
        </p:txBody>
      </p:sp>
      <p:sp>
        <p:nvSpPr>
          <p:cNvPr id="3" name="Content Placeholder 2"/>
          <p:cNvSpPr>
            <a:spLocks noGrp="1"/>
          </p:cNvSpPr>
          <p:nvPr>
            <p:ph idx="1"/>
          </p:nvPr>
        </p:nvSpPr>
        <p:spPr>
          <a:xfrm>
            <a:off x="1202919" y="2011680"/>
            <a:ext cx="6088805" cy="4206240"/>
          </a:xfrm>
        </p:spPr>
        <p:txBody>
          <a:bodyPr/>
          <a:lstStyle/>
          <a:p>
            <a:r>
              <a:rPr lang="en-GB" dirty="0" smtClean="0"/>
              <a:t>Because the Gantt Chart was no longer in use the critical path of the project was lost leading to some confusion.</a:t>
            </a:r>
          </a:p>
          <a:p>
            <a:r>
              <a:rPr lang="en-GB" dirty="0" smtClean="0"/>
              <a:t>While the team was using Facebook some of the issues faced were that ideas were often presented in a informal fashion, this meant that they were often not throughout or ignored.</a:t>
            </a:r>
          </a:p>
          <a:p>
            <a:pPr marL="0" indent="0">
              <a:buNone/>
            </a:pPr>
            <a:endParaRPr lang="en-GB" dirty="0"/>
          </a:p>
          <a:p>
            <a:pPr marL="0" indent="0">
              <a:buNone/>
            </a:pPr>
            <a:endParaRPr lang="en-GB" dirty="0" smtClean="0"/>
          </a:p>
        </p:txBody>
      </p:sp>
      <p:sp>
        <p:nvSpPr>
          <p:cNvPr id="5" name="Slide Number Placeholder 4"/>
          <p:cNvSpPr>
            <a:spLocks noGrp="1"/>
          </p:cNvSpPr>
          <p:nvPr>
            <p:ph type="sldNum" sz="quarter" idx="12"/>
          </p:nvPr>
        </p:nvSpPr>
        <p:spPr/>
        <p:txBody>
          <a:bodyPr/>
          <a:lstStyle/>
          <a:p>
            <a:fld id="{F9F609E3-EDD8-4F62-B915-11BB29260EA5}" type="slidenum">
              <a:rPr lang="en-GB" smtClean="0"/>
              <a:t>5</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749" t="46508" r="45804" b="3492"/>
          <a:stretch/>
        </p:blipFill>
        <p:spPr bwMode="auto">
          <a:xfrm>
            <a:off x="7291725" y="1298631"/>
            <a:ext cx="465364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845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management</a:t>
            </a:r>
          </a:p>
        </p:txBody>
      </p:sp>
      <p:sp>
        <p:nvSpPr>
          <p:cNvPr id="3" name="Content Placeholder 2"/>
          <p:cNvSpPr>
            <a:spLocks noGrp="1"/>
          </p:cNvSpPr>
          <p:nvPr>
            <p:ph idx="1"/>
          </p:nvPr>
        </p:nvSpPr>
        <p:spPr/>
        <p:txBody>
          <a:bodyPr/>
          <a:lstStyle/>
          <a:p>
            <a:r>
              <a:rPr lang="en-GB" dirty="0" smtClean="0"/>
              <a:t>The team had a physical meeting at least once a week, we also held online meetings using Skype.</a:t>
            </a:r>
          </a:p>
          <a:p>
            <a:r>
              <a:rPr lang="en-GB" dirty="0" smtClean="0"/>
              <a:t>These meetings allowed the team to have quick clear communication, address issues and ensure that progress was taking place.</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6</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spTree>
    <p:extLst>
      <p:ext uri="{BB962C8B-B14F-4D97-AF65-F5344CB8AC3E}">
        <p14:creationId xmlns:p14="http://schemas.microsoft.com/office/powerpoint/2010/main" val="3145880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a:t>
            </a:r>
          </a:p>
        </p:txBody>
      </p:sp>
      <p:sp>
        <p:nvSpPr>
          <p:cNvPr id="3" name="Content Placeholder 2"/>
          <p:cNvSpPr>
            <a:spLocks noGrp="1"/>
          </p:cNvSpPr>
          <p:nvPr>
            <p:ph idx="1"/>
          </p:nvPr>
        </p:nvSpPr>
        <p:spPr/>
        <p:txBody>
          <a:bodyPr/>
          <a:lstStyle/>
          <a:p>
            <a:r>
              <a:rPr lang="en-GB" dirty="0" smtClean="0"/>
              <a:t>The teams original plan was to create a beach management game in which a player would have to build buildings and manage the beaches money as well as the litter and pollution. This still remains the Core  concept of the game.</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7</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063" r="12143" b="6984"/>
          <a:stretch/>
        </p:blipFill>
        <p:spPr bwMode="auto">
          <a:xfrm>
            <a:off x="5535558" y="3118761"/>
            <a:ext cx="6269826" cy="324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138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a:t>
            </a:r>
          </a:p>
        </p:txBody>
      </p:sp>
      <p:sp>
        <p:nvSpPr>
          <p:cNvPr id="3" name="Content Placeholder 2"/>
          <p:cNvSpPr>
            <a:spLocks noGrp="1"/>
          </p:cNvSpPr>
          <p:nvPr>
            <p:ph idx="1"/>
          </p:nvPr>
        </p:nvSpPr>
        <p:spPr/>
        <p:txBody>
          <a:bodyPr/>
          <a:lstStyle/>
          <a:p>
            <a:r>
              <a:rPr lang="en-GB" dirty="0" smtClean="0"/>
              <a:t>The artefact is in keeping with the initial brief and promotes awareness of marine conservation. This is done through visible litter as well as fish in the see and the colour of the water. Also there is an Eco-points system that indicates the players progress.</a:t>
            </a:r>
            <a:endParaRPr lang="en-GB" dirty="0"/>
          </a:p>
        </p:txBody>
      </p:sp>
      <p:sp>
        <p:nvSpPr>
          <p:cNvPr id="5" name="Slide Number Placeholder 4"/>
          <p:cNvSpPr>
            <a:spLocks noGrp="1"/>
          </p:cNvSpPr>
          <p:nvPr>
            <p:ph type="sldNum" sz="quarter" idx="12"/>
          </p:nvPr>
        </p:nvSpPr>
        <p:spPr/>
        <p:txBody>
          <a:bodyPr/>
          <a:lstStyle/>
          <a:p>
            <a:fld id="{F9F609E3-EDD8-4F62-B915-11BB29260EA5}" type="slidenum">
              <a:rPr lang="en-GB" smtClean="0"/>
              <a:t>8</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7" t="10317" r="47494" b="6666"/>
          <a:stretch/>
        </p:blipFill>
        <p:spPr bwMode="auto">
          <a:xfrm>
            <a:off x="2423886" y="3385362"/>
            <a:ext cx="3418098" cy="300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60" t="10177" b="5591"/>
          <a:stretch/>
        </p:blipFill>
        <p:spPr bwMode="auto">
          <a:xfrm>
            <a:off x="5841984" y="3396064"/>
            <a:ext cx="3020154" cy="301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5841984" y="3385362"/>
            <a:ext cx="0" cy="302077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3559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a:t>
            </a:r>
          </a:p>
        </p:txBody>
      </p:sp>
      <p:sp>
        <p:nvSpPr>
          <p:cNvPr id="3" name="Content Placeholder 2"/>
          <p:cNvSpPr>
            <a:spLocks noGrp="1"/>
          </p:cNvSpPr>
          <p:nvPr>
            <p:ph idx="1"/>
          </p:nvPr>
        </p:nvSpPr>
        <p:spPr/>
        <p:txBody>
          <a:bodyPr/>
          <a:lstStyle/>
          <a:p>
            <a:r>
              <a:rPr lang="en-GB" dirty="0" smtClean="0"/>
              <a:t>The project plan had some elements that became redundant as the design evolved. Some things like animations turned out to not be required as the art style didn’t allow for it.</a:t>
            </a:r>
            <a:endParaRPr lang="en-GB" dirty="0" smtClean="0"/>
          </a:p>
        </p:txBody>
      </p:sp>
      <p:sp>
        <p:nvSpPr>
          <p:cNvPr id="5" name="Slide Number Placeholder 4"/>
          <p:cNvSpPr>
            <a:spLocks noGrp="1"/>
          </p:cNvSpPr>
          <p:nvPr>
            <p:ph type="sldNum" sz="quarter" idx="12"/>
          </p:nvPr>
        </p:nvSpPr>
        <p:spPr/>
        <p:txBody>
          <a:bodyPr/>
          <a:lstStyle/>
          <a:p>
            <a:fld id="{F9F609E3-EDD8-4F62-B915-11BB29260EA5}" type="slidenum">
              <a:rPr lang="en-GB" smtClean="0"/>
              <a:t>9</a:t>
            </a:fld>
            <a:endParaRPr lang="en-GB"/>
          </a:p>
        </p:txBody>
      </p:sp>
      <p:sp>
        <p:nvSpPr>
          <p:cNvPr id="6" name="Footer Placeholder 3"/>
          <p:cNvSpPr txBox="1">
            <a:spLocks/>
          </p:cNvSpPr>
          <p:nvPr/>
        </p:nvSpPr>
        <p:spPr>
          <a:xfrm>
            <a:off x="2571371" y="6605416"/>
            <a:ext cx="7047176" cy="223277"/>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Adam Bowes 10237560	Thomas Fisher 12266105	Darryl Pearson 11207513	Joshua Graves 12281943</a:t>
            </a:r>
          </a:p>
          <a:p>
            <a:endParaRPr lang="en-GB"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048" t="59259" r="10715" b="31147"/>
          <a:stretch/>
        </p:blipFill>
        <p:spPr bwMode="auto">
          <a:xfrm>
            <a:off x="5863769" y="3918857"/>
            <a:ext cx="5878289"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8805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TC103090430[[fn=Banded]]</Template>
  <TotalTime>171</TotalTime>
  <Words>438</Words>
  <Application>Microsoft Office PowerPoint</Application>
  <PresentationFormat>Custom</PresentationFormat>
  <Paragraphs>60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Banded</vt:lpstr>
      <vt:lpstr>Beach habitat simulator</vt:lpstr>
      <vt:lpstr>project management</vt:lpstr>
      <vt:lpstr>project management</vt:lpstr>
      <vt:lpstr>project management</vt:lpstr>
      <vt:lpstr>project management</vt:lpstr>
      <vt:lpstr>project management</vt:lpstr>
      <vt:lpstr>technical</vt:lpstr>
      <vt:lpstr>technical</vt:lpstr>
      <vt:lpstr>technical</vt:lpstr>
      <vt:lpstr>technical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thomas fisher</dc:creator>
  <cp:lastModifiedBy>computing</cp:lastModifiedBy>
  <cp:revision>13</cp:revision>
  <dcterms:created xsi:type="dcterms:W3CDTF">2014-04-30T11:36:34Z</dcterms:created>
  <dcterms:modified xsi:type="dcterms:W3CDTF">2014-05-01T11:12:06Z</dcterms:modified>
</cp:coreProperties>
</file>